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3" r:id="rId4"/>
    <p:sldId id="267" r:id="rId5"/>
    <p:sldId id="280" r:id="rId6"/>
    <p:sldId id="281" r:id="rId7"/>
    <p:sldId id="268" r:id="rId8"/>
    <p:sldId id="273" r:id="rId9"/>
    <p:sldId id="274" r:id="rId10"/>
    <p:sldId id="269" r:id="rId11"/>
    <p:sldId id="275" r:id="rId12"/>
    <p:sldId id="284" r:id="rId13"/>
    <p:sldId id="276" r:id="rId14"/>
    <p:sldId id="277" r:id="rId15"/>
    <p:sldId id="278" r:id="rId16"/>
    <p:sldId id="27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71C2-E7DC-4BD4-97BB-5CA044FE3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1B045-5004-47D2-9BC2-6F511D7C6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C158E-17FC-41DC-99BE-4E399DA4E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DEA5B-4A74-4BCF-8898-83BB5A1F5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A809-804F-40F2-A092-3EF111C8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52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B2308-C32E-42FD-951A-C0D9F498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9D383-8BC0-4BC4-919F-3734F4B50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76811-EEB5-4C12-840A-667FBF52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D0C4A-0F3D-4819-B8A4-58A8F89F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F1218-384B-4377-8D1B-D00BCBD5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90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7A256-A47A-437C-A253-5397D24A4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14F33-4801-4C1B-936D-2254ED100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1F9FD-64E1-4CF9-969D-D597C6E0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A7151-4B32-4EB0-B946-ECC78C9A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5B4AA-CA00-4511-A27A-B2B344A6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13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4059-11AA-4217-9932-513736CD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EB8BB-33C6-4F74-B0BA-0A41615FF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C845-AC1D-4C28-B911-63CA90C7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079F8-9C76-47D7-AF0E-28D1F7F70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11261-DB3A-428C-8B7E-AB9CC6F6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130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2F425-9DFF-427D-AFF1-06F45980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7ADDD-76B3-4791-B78B-A763CB6DA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AAEF2-D939-47E0-AA42-306A2CCE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360D7-8400-451C-A349-9DA75241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D5E40-115C-49D5-A7C2-F0ECAFA2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52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94407-6E42-43B9-B37A-95A438D6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323F-7349-4527-A8BD-3DF9C36A5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855E6-EF6C-469D-8D5B-1373AD635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1A9AE-B58B-4893-9170-1586C689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B42A1-6154-4C09-BF78-EAD69532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08267-F093-462E-945E-A49F96D8F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29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8391-BA2C-4CF2-BB61-673C0EB3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0DB14-CC5D-496A-8F15-0CDEC349D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678AC-721B-4197-B6C3-2DAC7099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8C95C-FB9A-48DE-83CA-B056E594D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3E825-4B5A-4923-BB38-1E30A50B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661E9E-A6B0-4247-9B48-B169C8BFB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9FC72-1200-4EDA-9028-F84AE181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99BDC-0902-49EE-9E53-B2B1F868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71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3C400-8FD2-4959-8335-97065FCD2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6215FC-9D6B-4F3C-B947-AD20682A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B749F-BAA8-424D-8920-63CEBC88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9A9F97-D686-40A9-A023-40AB4D15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070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D9C4E-CA18-447E-A17B-EC167252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E77B0-B6E1-4FCD-B0E6-C600702D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6ED54-4739-49D8-AC91-3CAC6C06D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3761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3592-2306-4F6E-A3B2-9C436C82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24DD4-477C-4666-80ED-90F808455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29055-027F-4338-8BF4-356ADEB0F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C4CBF-84F4-46D0-A4AE-44EB02D96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C2338-D208-4768-A976-3666F0869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7269D-C2A9-4121-9099-46CB4067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28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3E5B-A9F0-4E13-AA62-AEEAD185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67B59-A6FC-4593-AFB1-70E50470F7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FCEC3-A481-4D0C-BA13-F49459BE8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5F293-7D3D-4570-B36E-9ED56752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61B79-5542-455A-A720-B67F0A40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DB4E7-D0CA-434D-8441-24B1026A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56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E5566-505D-4601-961B-6AE0FAA6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3D650-AAA9-4787-9559-3D7AB778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66329-0379-4A24-B14F-A762ADA8A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3082F-7CBB-4663-9E84-9342C252C42F}" type="datetimeFigureOut">
              <a:rPr lang="en-CA" smtClean="0"/>
              <a:t>2020-09-07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0C80C-58E1-4679-8A06-2C47F285B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06F8D-197F-4AD7-BDEC-7426E7817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BF01-6AD0-4569-8777-B19E05A5E56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854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F6563-5D08-4054-9892-3225FD8FA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0173"/>
          </a:xfrm>
        </p:spPr>
        <p:txBody>
          <a:bodyPr>
            <a:normAutofit fontScale="90000"/>
          </a:bodyPr>
          <a:lstStyle/>
          <a:p>
            <a:r>
              <a:rPr lang="en-CA" dirty="0"/>
              <a:t>Communicating for different audiences, Part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4F931-B013-4238-A8D3-2C17D81649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081C8-A4E6-4C45-9906-5A2C00EE0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13" y="2400172"/>
            <a:ext cx="5715810" cy="40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2EE3B-5A77-433A-844B-74386659D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LinkedIn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7A9DC-E622-4C6B-9760-A5090492C0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76704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6EBD-8D1B-49BD-8336-A7D9F554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Common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AFB1D-2D14-4DB7-B1FF-28A2043D6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282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Typos</a:t>
            </a:r>
          </a:p>
          <a:p>
            <a:r>
              <a:rPr lang="en-CA" dirty="0"/>
              <a:t>No picture</a:t>
            </a:r>
          </a:p>
          <a:p>
            <a:r>
              <a:rPr lang="en-CA" dirty="0"/>
              <a:t>The wrong kind of picture</a:t>
            </a:r>
          </a:p>
          <a:p>
            <a:r>
              <a:rPr lang="en-CA" dirty="0"/>
              <a:t>Blah profile headline</a:t>
            </a:r>
          </a:p>
          <a:p>
            <a:r>
              <a:rPr lang="en-CA" dirty="0"/>
              <a:t>You’re not reaching out to the right people to build your network</a:t>
            </a:r>
          </a:p>
          <a:p>
            <a:r>
              <a:rPr lang="en-CA" dirty="0"/>
              <a:t>No summary</a:t>
            </a:r>
          </a:p>
          <a:p>
            <a:r>
              <a:rPr lang="en-CA" dirty="0"/>
              <a:t>No details</a:t>
            </a:r>
          </a:p>
          <a:p>
            <a:r>
              <a:rPr lang="en-CA" dirty="0"/>
              <a:t>No politics/no dating</a:t>
            </a:r>
          </a:p>
          <a:p>
            <a:r>
              <a:rPr lang="en-CA" dirty="0"/>
              <a:t>Using stupid terms like ‘thought leader’ or ‘disruptive thinker’</a:t>
            </a:r>
          </a:p>
        </p:txBody>
      </p:sp>
    </p:spTree>
    <p:extLst>
      <p:ext uri="{BB962C8B-B14F-4D97-AF65-F5344CB8AC3E}">
        <p14:creationId xmlns:p14="http://schemas.microsoft.com/office/powerpoint/2010/main" val="1862347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4FAC-462C-4D3E-8EB3-33C3CCEE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0634" cy="1325563"/>
          </a:xfrm>
        </p:spPr>
        <p:txBody>
          <a:bodyPr/>
          <a:lstStyle/>
          <a:p>
            <a:r>
              <a:rPr lang="en-CA" b="1" dirty="0"/>
              <a:t>Um … confidence good, arrogance not so much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1D04C1-451C-4D76-9BF8-382A3B8A9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78" y="1690688"/>
            <a:ext cx="9426757" cy="4313294"/>
          </a:xfrm>
        </p:spPr>
      </p:pic>
    </p:spTree>
    <p:extLst>
      <p:ext uri="{BB962C8B-B14F-4D97-AF65-F5344CB8AC3E}">
        <p14:creationId xmlns:p14="http://schemas.microsoft.com/office/powerpoint/2010/main" val="1677565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CE33-9F64-45C8-A394-584636E8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/>
              <a:t>Inappropriate pics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8A96E-00B6-44FD-813D-6F44527D0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9" y="1481485"/>
            <a:ext cx="6538527" cy="23547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18BA4-239F-41FD-BC6A-79669CB13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59" y="3898206"/>
            <a:ext cx="6720840" cy="2491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810876-B510-4C17-8964-A1C4C11F7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90" y="1339985"/>
            <a:ext cx="6362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87F5-C624-4410-B0F4-08867EE6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Stupid titles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457967-DC3F-4F95-A043-CB4161E91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0" y="2511584"/>
            <a:ext cx="6393180" cy="2979420"/>
          </a:xfrm>
        </p:spPr>
      </p:pic>
    </p:spTree>
    <p:extLst>
      <p:ext uri="{BB962C8B-B14F-4D97-AF65-F5344CB8AC3E}">
        <p14:creationId xmlns:p14="http://schemas.microsoft.com/office/powerpoint/2010/main" val="1054354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7CDB-6285-44A3-86A5-62F7F3C8A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Requests I’ve rejected lately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729B31-1EA1-4FE8-A6ED-6381A757A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4" y="1489775"/>
            <a:ext cx="5196840" cy="202692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B78F1-0C91-42AF-B43E-02017A635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24" y="3693593"/>
            <a:ext cx="5135880" cy="21945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230DB9-D280-46AE-86A1-A2DD9007D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16" y="1399973"/>
            <a:ext cx="5006340" cy="2293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5299E1-A9B0-447A-80E0-2507E0BA7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701" y="3932667"/>
            <a:ext cx="5334000" cy="21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2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1DFD-A00B-483C-BC8C-9429FAB5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C7F650-79CD-4DD5-B0C2-84D8290BE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4" y="365125"/>
            <a:ext cx="11424428" cy="5953328"/>
          </a:xfrm>
        </p:spPr>
      </p:pic>
    </p:spTree>
    <p:extLst>
      <p:ext uri="{BB962C8B-B14F-4D97-AF65-F5344CB8AC3E}">
        <p14:creationId xmlns:p14="http://schemas.microsoft.com/office/powerpoint/2010/main" val="3584660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3024-259D-486A-B437-25C9A246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*break time*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6F011-9408-41AF-A555-85D493F20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41" y="1825625"/>
            <a:ext cx="3729718" cy="4351338"/>
          </a:xfrm>
        </p:spPr>
      </p:pic>
    </p:spTree>
    <p:extLst>
      <p:ext uri="{BB962C8B-B14F-4D97-AF65-F5344CB8AC3E}">
        <p14:creationId xmlns:p14="http://schemas.microsoft.com/office/powerpoint/2010/main" val="241523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E611-A239-4AAF-8AE5-5869A771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Blogs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4EDFC0-6DE0-43BD-82E5-74904C453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23" y="1667460"/>
            <a:ext cx="9316796" cy="4509604"/>
          </a:xfrm>
        </p:spPr>
      </p:pic>
    </p:spTree>
    <p:extLst>
      <p:ext uri="{BB962C8B-B14F-4D97-AF65-F5344CB8AC3E}">
        <p14:creationId xmlns:p14="http://schemas.microsoft.com/office/powerpoint/2010/main" val="412005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0D0D-D20B-4084-90EC-BC0897A84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Key elements of successful blogs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C3FE3-1121-4714-B833-39E47B758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6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Write about what you’re passionate about *</a:t>
            </a:r>
          </a:p>
          <a:p>
            <a:r>
              <a:rPr lang="en-CA" dirty="0"/>
              <a:t>Offer value *</a:t>
            </a:r>
          </a:p>
          <a:p>
            <a:r>
              <a:rPr lang="en-CA" dirty="0"/>
              <a:t>Good marketing</a:t>
            </a:r>
          </a:p>
          <a:p>
            <a:r>
              <a:rPr lang="en-CA" dirty="0"/>
              <a:t>Encourage interaction</a:t>
            </a:r>
          </a:p>
          <a:p>
            <a:r>
              <a:rPr lang="en-CA" dirty="0"/>
              <a:t>Lots of images *</a:t>
            </a:r>
          </a:p>
          <a:p>
            <a:r>
              <a:rPr lang="en-CA" dirty="0"/>
              <a:t>Easy reading *</a:t>
            </a:r>
          </a:p>
          <a:p>
            <a:r>
              <a:rPr lang="en-CA" dirty="0"/>
              <a:t>Interesting titles *</a:t>
            </a:r>
          </a:p>
          <a:p>
            <a:r>
              <a:rPr lang="en-CA" dirty="0"/>
              <a:t>Regular updates</a:t>
            </a:r>
          </a:p>
          <a:p>
            <a:r>
              <a:rPr lang="en-CA" dirty="0"/>
              <a:t>Well-written AND spell and grammar checked *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732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2DD6-B28C-4F87-A2C7-2234D5A6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Twitter and Tweeting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666C3-5255-492C-A153-66181F4B8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Keep it simple</a:t>
            </a:r>
          </a:p>
          <a:p>
            <a:r>
              <a:rPr lang="en-CA" dirty="0"/>
              <a:t>Pics help</a:t>
            </a:r>
          </a:p>
          <a:p>
            <a:r>
              <a:rPr lang="en-CA" dirty="0"/>
              <a:t>Being funny helps</a:t>
            </a:r>
          </a:p>
          <a:p>
            <a:r>
              <a:rPr lang="en-CA" dirty="0"/>
              <a:t>Animals pics really help</a:t>
            </a:r>
          </a:p>
          <a:p>
            <a:r>
              <a:rPr lang="en-CA" dirty="0"/>
              <a:t>The more you use it to engage with others, the bigger your network grows</a:t>
            </a:r>
          </a:p>
          <a:p>
            <a:r>
              <a:rPr lang="en-CA" dirty="0"/>
              <a:t>Try to have some personality!</a:t>
            </a:r>
          </a:p>
        </p:txBody>
      </p:sp>
    </p:spTree>
    <p:extLst>
      <p:ext uri="{BB962C8B-B14F-4D97-AF65-F5344CB8AC3E}">
        <p14:creationId xmlns:p14="http://schemas.microsoft.com/office/powerpoint/2010/main" val="28940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991C9-C343-45F9-B889-174101E4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0A15A8-FCC0-47E2-9DCF-6E0AC2FF6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00" y="365125"/>
            <a:ext cx="4960863" cy="56730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E7D04-89E2-434E-9342-B48D5D71C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39" y="648928"/>
            <a:ext cx="522732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79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33B8-7DAF-40F8-B341-9EA7DD8D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BADD4E-A0D9-407E-A797-A1EB34985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9" y="693034"/>
            <a:ext cx="6505389" cy="57998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413355-5C57-4A10-8CEA-83298BF2F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71" y="1238331"/>
            <a:ext cx="55473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9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C4C9B-ED8F-4CE6-9C1F-50C390BE9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CVs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B2F602-AD3F-4426-AC0C-57997724B8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54" y="1825625"/>
            <a:ext cx="5798691" cy="4351338"/>
          </a:xfrm>
        </p:spPr>
      </p:pic>
    </p:spTree>
    <p:extLst>
      <p:ext uri="{BB962C8B-B14F-4D97-AF65-F5344CB8AC3E}">
        <p14:creationId xmlns:p14="http://schemas.microsoft.com/office/powerpoint/2010/main" val="338019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EDA5-51CA-471A-A852-65C84CAD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B6FC93-FF42-4889-8CA4-29A522EB4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31" y="71302"/>
            <a:ext cx="10219052" cy="6105661"/>
          </a:xfrm>
        </p:spPr>
      </p:pic>
    </p:spTree>
    <p:extLst>
      <p:ext uri="{BB962C8B-B14F-4D97-AF65-F5344CB8AC3E}">
        <p14:creationId xmlns:p14="http://schemas.microsoft.com/office/powerpoint/2010/main" val="306119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DDCE-12C0-41A0-9FB1-1BB644FC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3AE9F3-0A22-41C0-B67B-EF12B5077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1" y="175098"/>
            <a:ext cx="9886700" cy="6165130"/>
          </a:xfrm>
        </p:spPr>
      </p:pic>
    </p:spTree>
    <p:extLst>
      <p:ext uri="{BB962C8B-B14F-4D97-AF65-F5344CB8AC3E}">
        <p14:creationId xmlns:p14="http://schemas.microsoft.com/office/powerpoint/2010/main" val="3426068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152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Communicating for different audiences, Part II</vt:lpstr>
      <vt:lpstr>Blogs</vt:lpstr>
      <vt:lpstr>Key elements of successful blogs</vt:lpstr>
      <vt:lpstr>Twitter and Tweeting</vt:lpstr>
      <vt:lpstr>PowerPoint Presentation</vt:lpstr>
      <vt:lpstr>PowerPoint Presentation</vt:lpstr>
      <vt:lpstr>CVs</vt:lpstr>
      <vt:lpstr>PowerPoint Presentation</vt:lpstr>
      <vt:lpstr>PowerPoint Presentation</vt:lpstr>
      <vt:lpstr>LinkedIn</vt:lpstr>
      <vt:lpstr>Common mistakes</vt:lpstr>
      <vt:lpstr>Um … confidence good, arrogance not so much</vt:lpstr>
      <vt:lpstr>Inappropriate pics</vt:lpstr>
      <vt:lpstr>Stupid titles</vt:lpstr>
      <vt:lpstr>Requests I’ve rejected lately</vt:lpstr>
      <vt:lpstr>PowerPoint Presentation</vt:lpstr>
      <vt:lpstr>*break time*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for different audiences</dc:title>
  <dc:creator>Laura</dc:creator>
  <cp:lastModifiedBy>Laura Huey</cp:lastModifiedBy>
  <cp:revision>38</cp:revision>
  <dcterms:created xsi:type="dcterms:W3CDTF">2018-02-22T14:07:55Z</dcterms:created>
  <dcterms:modified xsi:type="dcterms:W3CDTF">2020-09-07T23:08:30Z</dcterms:modified>
</cp:coreProperties>
</file>