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57" r:id="rId4"/>
    <p:sldId id="270" r:id="rId5"/>
    <p:sldId id="271" r:id="rId6"/>
    <p:sldId id="272" r:id="rId7"/>
    <p:sldId id="273" r:id="rId8"/>
    <p:sldId id="274" r:id="rId9"/>
    <p:sldId id="275" r:id="rId10"/>
    <p:sldId id="258" r:id="rId11"/>
    <p:sldId id="260" r:id="rId12"/>
    <p:sldId id="276" r:id="rId13"/>
    <p:sldId id="277" r:id="rId14"/>
    <p:sldId id="278" r:id="rId15"/>
    <p:sldId id="279" r:id="rId16"/>
    <p:sldId id="280" r:id="rId17"/>
    <p:sldId id="261" r:id="rId18"/>
    <p:sldId id="281" r:id="rId19"/>
    <p:sldId id="266" r:id="rId20"/>
    <p:sldId id="264" r:id="rId21"/>
    <p:sldId id="268" r:id="rId22"/>
    <p:sldId id="269" r:id="rId23"/>
    <p:sldId id="265" r:id="rId24"/>
    <p:sldId id="267" r:id="rId25"/>
    <p:sldId id="262" r:id="rId26"/>
    <p:sldId id="26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A87DD-3878-43CE-A986-DB21A4377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AA8F1-6C03-460A-A97F-D9519EAC2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B9715-AD14-4EFB-AF9F-5331245A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89AD6-E72C-4F08-8C7B-86FE51D5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9206-D579-41AB-9A05-2744617DA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4695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24473-4D6C-4EC4-80D1-B508D6A9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3934D-09D4-4F2B-987A-181ECABD58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4C04A-BC19-458E-9392-EA68405E2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AB131-060F-4558-8020-0102BBF71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0DBC7-FF4A-46A2-9B16-B67AB3D33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77159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6B41CF-6629-4BC1-B0BC-5469550B0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7033D7-6CE1-42B4-8510-EFB9EA614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9006D6-9BCC-4AFD-BA2C-C12641696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BDC6A6-826A-42A3-AC9A-B30936016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3D346-B061-4280-A2EE-6398698D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67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412D7-629E-4F24-8DF8-8C2173F7C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93A4B-6456-4D07-94DE-33617C7A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BB762A-21FD-434D-B73E-F1951195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AE0B3-B544-4721-9B03-50F70144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7A8C3-F708-4693-A5AF-6C0C1D0E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9757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963B2-AC10-47B4-8084-B3429948B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A453C-915A-4DF6-86D4-111AD2ABB8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68CE7-6F9D-4D4E-8600-693CABF1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15DDD-3E85-4221-9FC9-E9CE87C9C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D79E-F2BE-4735-894E-D02F5E026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10542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B186-CBD0-437D-B759-5BC5034F3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8DC5D-8315-4321-9D99-920DF46C0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D9AD0-3AD5-4627-A2BB-EDEC36472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76BE6B-10DA-4006-972B-5372D5EEB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7E99D3-B30B-4F07-BC15-80AE52A36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4E4A36-6101-46C6-81BD-0C22CFBB2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58094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E736-C8CD-4D3B-99A6-17EDDD5B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F158F-A3F4-4473-8323-54FA703DA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EA23B-E317-4FED-8ED8-88D5FDF054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CB8054-4ED5-4DC1-82FD-183DC2EF24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25C79D7-D334-48AE-A90C-1276089AFC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8316FB-E2DA-49D4-B389-49F6EC0CD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AF486-2826-4D12-A048-73929DCBE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873A6-27E1-4F08-BBDD-791C63B55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229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BF02F-BA1F-446B-A715-043EC98D9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B6E5EE-FF36-4C50-B8BE-16EA3156D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81CAA-0B7D-46FD-87B6-E2993A252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80A8F8-1755-4C2C-BF22-3DC37340D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719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045BC9-C573-4F51-9FDA-B794C1E0F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5C9BE-F354-49FC-BB82-3EA03763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AC22BB-CF01-4C12-B8F0-EB8F8ABA3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635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FE443-5E70-40EC-BB8C-115503275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B9CE9-5246-4CC4-BDBF-33664562DF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3C3155-2F5B-4E6D-8CDF-2D0912CF37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62E71E-3E8C-474B-BAC7-9A7AC0F34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E38045-CCB2-4E51-A351-03718179A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248154-407D-4C79-97D7-2EC16DED4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849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7D85D-668B-4B98-8DCF-B50BB1294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3C715-7B82-4A11-8945-0A4FFE3B30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FB003-F799-4577-9A4C-6255A25B8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F400A1-7F26-4720-A8F3-E827E4E78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26255-FFC0-4B7C-97C3-F7D8B1462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0F0040-3E0A-43E6-9827-341F293B7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5924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ED90D5-7A1C-4967-9D3E-582901AC3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0852-E3DD-470A-883B-2167663B33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B3B77-22F0-4DE9-9B7E-8B980A3C7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D7F1E-5B1F-42A5-A882-E5434B9214E9}" type="datetimeFigureOut">
              <a:rPr lang="en-CA" smtClean="0"/>
              <a:t>2021-11-18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D1C2F-4A77-4EB1-B3F5-A9866D920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0CD46B-74B8-4FCC-9780-37F30E38B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CC94-CE19-4E75-80EC-119C6166CBD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9796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AD7C5-C72C-4F4E-B678-053EB679A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109"/>
            <a:ext cx="9144000" cy="1178351"/>
          </a:xfrm>
        </p:spPr>
        <p:txBody>
          <a:bodyPr>
            <a:normAutofit/>
          </a:bodyPr>
          <a:lstStyle/>
          <a:p>
            <a:r>
              <a:rPr lang="en-CA" dirty="0"/>
              <a:t>Info and false info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1792EC-201E-4558-961C-18B6D54F8F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 descr="A horse with its mouth open&#10;&#10;Description automatically generated">
            <a:extLst>
              <a:ext uri="{FF2B5EF4-FFF2-40B4-BE49-F238E27FC236}">
                <a16:creationId xmlns:a16="http://schemas.microsoft.com/office/drawing/2014/main" id="{5B323561-1907-47CF-AA5B-C4C2692D0F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413" y="1722748"/>
            <a:ext cx="5822428" cy="776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346FD-D4EE-4824-B94D-7734400FA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Evaluating information  sources</a:t>
            </a:r>
            <a:endParaRPr lang="en-CA" dirty="0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E783641C-7383-4419-B703-5E3342371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806" y="1855517"/>
            <a:ext cx="4770749" cy="44299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945F3-2D58-448A-9C94-BCEB3860DD9C}"/>
              </a:ext>
            </a:extLst>
          </p:cNvPr>
          <p:cNvSpPr txBox="1"/>
          <p:nvPr/>
        </p:nvSpPr>
        <p:spPr>
          <a:xfrm>
            <a:off x="6909847" y="2102177"/>
            <a:ext cx="38932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/>
              <a:t>To avoid using the acronym CRAAP – which is not a great acronym for a system for evaluating … um .. good info from crap … let’s switch out Currency for Timeliness and make it TRAAP. </a:t>
            </a:r>
          </a:p>
        </p:txBody>
      </p:sp>
    </p:spTree>
    <p:extLst>
      <p:ext uri="{BB962C8B-B14F-4D97-AF65-F5344CB8AC3E}">
        <p14:creationId xmlns:p14="http://schemas.microsoft.com/office/powerpoint/2010/main" val="2341201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AA4F5-2974-4435-BC3F-AAB4D048D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8067"/>
          </a:xfrm>
        </p:spPr>
        <p:txBody>
          <a:bodyPr>
            <a:normAutofit/>
          </a:bodyPr>
          <a:lstStyle/>
          <a:p>
            <a:pPr algn="ctr"/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T.R.A.A.P.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Test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B7D7DA-095C-4C2F-8658-49640074A1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4800650"/>
          </a:xfrm>
        </p:spPr>
        <p:txBody>
          <a:bodyPr/>
          <a:lstStyle/>
          <a:p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imeliness, </a:t>
            </a:r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elevance, </a:t>
            </a:r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uthority, </a:t>
            </a:r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ccuracy, and </a:t>
            </a:r>
            <a:r>
              <a:rPr lang="en-CA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CA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urpose/Point of View</a:t>
            </a:r>
          </a:p>
          <a:p>
            <a:endParaRPr lang="en-CA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Developed by Librarians to help students assess the value of information collected for research/student projects. </a:t>
            </a:r>
          </a:p>
          <a:p>
            <a:endParaRPr lang="en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Although I’ll be showing you lots of techniques for assessing information, this is a good one for us to start with.</a:t>
            </a:r>
            <a:endParaRPr lang="en-CA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982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8695-AB7D-403D-8F84-D23C5E510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60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		T</a:t>
            </a:r>
            <a:r>
              <a:rPr lang="en-CA" sz="4400" b="1" dirty="0">
                <a:solidFill>
                  <a:srgbClr val="008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imeliness</a:t>
            </a:r>
            <a:r>
              <a:rPr lang="en-CA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CA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FEB6F4-5341-4B47-BDAC-4A28220E9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When was the information published or posted?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Has the information been revised or updated? When? Recently?</a:t>
            </a:r>
          </a:p>
          <a:p>
            <a:pPr marL="0" indent="0">
              <a:buNone/>
            </a:pPr>
            <a:endParaRPr lang="en-CA" dirty="0"/>
          </a:p>
          <a:p>
            <a:r>
              <a:rPr lang="en-CA" dirty="0"/>
              <a:t>Is it current enough for your topic?</a:t>
            </a:r>
          </a:p>
        </p:txBody>
      </p:sp>
    </p:spTree>
    <p:extLst>
      <p:ext uri="{BB962C8B-B14F-4D97-AF65-F5344CB8AC3E}">
        <p14:creationId xmlns:p14="http://schemas.microsoft.com/office/powerpoint/2010/main" val="3753147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A546C-A23C-4847-A486-ABDDC4873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Relevance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8709E4-BCB2-4BB7-8C22-E324E63632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Does the information relate to your topic?</a:t>
            </a:r>
          </a:p>
          <a:p>
            <a:r>
              <a:rPr lang="en-CA" dirty="0"/>
              <a:t>Does the information meet the stated requirements of the assignment?</a:t>
            </a:r>
          </a:p>
          <a:p>
            <a:r>
              <a:rPr lang="en-CA" dirty="0"/>
              <a:t>Is the information at an appropriate level (i.e. not too elementary or advanced for your needs)?</a:t>
            </a:r>
          </a:p>
          <a:p>
            <a:r>
              <a:rPr lang="en-CA" dirty="0"/>
              <a:t>Who is the intended audience?</a:t>
            </a:r>
          </a:p>
          <a:p>
            <a:r>
              <a:rPr lang="en-CA" dirty="0"/>
              <a:t>What kind of information is included in the resource?</a:t>
            </a:r>
          </a:p>
          <a:p>
            <a:r>
              <a:rPr lang="en-CA" dirty="0"/>
              <a:t>Is better information available elsewhere?</a:t>
            </a:r>
          </a:p>
        </p:txBody>
      </p:sp>
    </p:spTree>
    <p:extLst>
      <p:ext uri="{BB962C8B-B14F-4D97-AF65-F5344CB8AC3E}">
        <p14:creationId xmlns:p14="http://schemas.microsoft.com/office/powerpoint/2010/main" val="36925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9F5D4-1F4D-48E1-A353-0EFCBED5B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Accuracy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A95DB-8E2A-430F-991F-BADA20D83F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Is the information accurate?</a:t>
            </a:r>
          </a:p>
          <a:p>
            <a:r>
              <a:rPr lang="en-CA" dirty="0"/>
              <a:t>Are there spelling, grammar or other typographical errors?</a:t>
            </a:r>
          </a:p>
          <a:p>
            <a:r>
              <a:rPr lang="en-CA" dirty="0"/>
              <a:t>Where does the information come from?</a:t>
            </a:r>
          </a:p>
          <a:p>
            <a:r>
              <a:rPr lang="en-CA" dirty="0"/>
              <a:t>Does the creator provide references or sources for data or quotations?</a:t>
            </a:r>
          </a:p>
        </p:txBody>
      </p:sp>
    </p:spTree>
    <p:extLst>
      <p:ext uri="{BB962C8B-B14F-4D97-AF65-F5344CB8AC3E}">
        <p14:creationId xmlns:p14="http://schemas.microsoft.com/office/powerpoint/2010/main" val="11704935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AA6D9-3F83-4665-9E17-689F95E11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Authority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50B0B0-2A7D-4B6A-A892-211D9AE6F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Who is the creator or author?</a:t>
            </a:r>
          </a:p>
          <a:p>
            <a:r>
              <a:rPr lang="en-CA" dirty="0"/>
              <a:t>What are the credentials or qualifications to write on the topic?</a:t>
            </a:r>
          </a:p>
          <a:p>
            <a:r>
              <a:rPr lang="en-CA" dirty="0"/>
              <a:t>Who is the publisher or sponsor? Are they reputable?</a:t>
            </a:r>
          </a:p>
          <a:p>
            <a:r>
              <a:rPr lang="en-CA" dirty="0"/>
              <a:t>Is there contact information, such as publisher or email address?</a:t>
            </a:r>
          </a:p>
          <a:p>
            <a:r>
              <a:rPr lang="en-CA" dirty="0"/>
              <a:t>Does the URL reveal anything about the author or source? (examples: .com, .</a:t>
            </a:r>
            <a:r>
              <a:rPr lang="en-CA" dirty="0" err="1"/>
              <a:t>edu</a:t>
            </a:r>
            <a:r>
              <a:rPr lang="en-CA" dirty="0"/>
              <a:t>, .org, </a:t>
            </a:r>
            <a:r>
              <a:rPr lang="en-CA" dirty="0" err="1"/>
              <a:t>.net</a:t>
            </a:r>
            <a:r>
              <a:rPr lang="en-CA" dirty="0"/>
              <a:t>, .gov)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4038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275FC-A153-493F-920B-7EA7E0F0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>
                <a:solidFill>
                  <a:schemeClr val="accent6">
                    <a:lumMod val="75000"/>
                  </a:schemeClr>
                </a:solidFill>
              </a:rPr>
              <a:t>Purpose/Point of 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32D6-795A-4312-96A8-CC65D4D9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What is the purpose of the information? To inform? Teach? Sell? Entertain? Persuade?</a:t>
            </a:r>
          </a:p>
          <a:p>
            <a:r>
              <a:rPr lang="en-CA" dirty="0"/>
              <a:t>Is the information fact? Opinion? Propaganda?</a:t>
            </a:r>
          </a:p>
          <a:p>
            <a:r>
              <a:rPr lang="en-CA" dirty="0"/>
              <a:t>Does the point of view appear objective and impartial?</a:t>
            </a:r>
          </a:p>
          <a:p>
            <a:r>
              <a:rPr lang="en-CA" dirty="0"/>
              <a:t>Are there political, ideological, cultural, religious, institutional or personal biases?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886236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1D6F-615A-4806-95CF-E9971BCF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938" y="141403"/>
            <a:ext cx="11023862" cy="1074656"/>
          </a:xfrm>
        </p:spPr>
        <p:txBody>
          <a:bodyPr/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Looking at Some “Fake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</a:t>
            </a:r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en-CA" dirty="0"/>
          </a:p>
        </p:txBody>
      </p:sp>
      <p:pic>
        <p:nvPicPr>
          <p:cNvPr id="4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409A68D-28A8-46A0-A271-FA8D87F23C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175" y="1051951"/>
            <a:ext cx="6697649" cy="5664646"/>
          </a:xfrm>
        </p:spPr>
      </p:pic>
    </p:spTree>
    <p:extLst>
      <p:ext uri="{BB962C8B-B14F-4D97-AF65-F5344CB8AC3E}">
        <p14:creationId xmlns:p14="http://schemas.microsoft.com/office/powerpoint/2010/main" val="1491373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17AB8-4F5D-4225-9BD9-9D4DD36A6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47464E35-2F12-48CC-9D1E-6DD2DE515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371" y="199519"/>
            <a:ext cx="10515600" cy="2982337"/>
          </a:xfr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C8E078C-A1C1-40D8-8AF0-46E49AD65F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347462"/>
            <a:ext cx="10752752" cy="3384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652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6A831-BD5B-4D1A-95D8-E6914F546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FEAB7927-835A-4977-8D1E-DC96A41303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65125"/>
            <a:ext cx="11631902" cy="5319238"/>
          </a:xfrm>
        </p:spPr>
      </p:pic>
    </p:spTree>
    <p:extLst>
      <p:ext uri="{BB962C8B-B14F-4D97-AF65-F5344CB8AC3E}">
        <p14:creationId xmlns:p14="http://schemas.microsoft.com/office/powerpoint/2010/main" val="4158650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32DE3-590A-4B1C-8755-446465FB2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3E7868C5-F237-476E-A930-2248A6CDD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80" y="0"/>
            <a:ext cx="6504494" cy="7004841"/>
          </a:xfrm>
        </p:spPr>
      </p:pic>
    </p:spTree>
    <p:extLst>
      <p:ext uri="{BB962C8B-B14F-4D97-AF65-F5344CB8AC3E}">
        <p14:creationId xmlns:p14="http://schemas.microsoft.com/office/powerpoint/2010/main" val="23711743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73782-A059-43DC-92E7-8BE38934E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What does the US Food &amp; Drug Admin. say? </a:t>
            </a:r>
          </a:p>
        </p:txBody>
      </p:sp>
      <p:pic>
        <p:nvPicPr>
          <p:cNvPr id="9" name="Content Placeholder 8" descr="Text&#10;&#10;Description automatically generated">
            <a:extLst>
              <a:ext uri="{FF2B5EF4-FFF2-40B4-BE49-F238E27FC236}">
                <a16:creationId xmlns:a16="http://schemas.microsoft.com/office/drawing/2014/main" id="{2C9B1C76-6017-40BB-B3B6-D998CE4C1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61" y="1690688"/>
            <a:ext cx="10515600" cy="4292225"/>
          </a:xfrm>
        </p:spPr>
      </p:pic>
      <p:pic>
        <p:nvPicPr>
          <p:cNvPr id="11" name="Picture 10" descr="A horse with its mouth open&#10;&#10;Description automatically generated with low confidence">
            <a:extLst>
              <a:ext uri="{FF2B5EF4-FFF2-40B4-BE49-F238E27FC236}">
                <a16:creationId xmlns:a16="http://schemas.microsoft.com/office/drawing/2014/main" id="{563CD079-C997-4AA4-BFFD-55C6A36954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37" y="2481391"/>
            <a:ext cx="1922808" cy="288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9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1AC79-826D-4984-BCD3-036720F43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3C830B0-0056-4E46-B50B-C84893D8D3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994" y="224326"/>
            <a:ext cx="9536040" cy="6409348"/>
          </a:xfrm>
        </p:spPr>
      </p:pic>
    </p:spTree>
    <p:extLst>
      <p:ext uri="{BB962C8B-B14F-4D97-AF65-F5344CB8AC3E}">
        <p14:creationId xmlns:p14="http://schemas.microsoft.com/office/powerpoint/2010/main" val="823000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2D7F-3076-48BE-99DA-3EE2DAE1B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9685D54D-9CDD-46E9-9567-C6F6336357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96" y="-186820"/>
            <a:ext cx="10137668" cy="7044820"/>
          </a:xfrm>
        </p:spPr>
      </p:pic>
    </p:spTree>
    <p:extLst>
      <p:ext uri="{BB962C8B-B14F-4D97-AF65-F5344CB8AC3E}">
        <p14:creationId xmlns:p14="http://schemas.microsoft.com/office/powerpoint/2010/main" val="3855288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1AEDF-EE06-4160-B3A3-88022CC16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Alberta Health Authority</a:t>
            </a:r>
          </a:p>
        </p:txBody>
      </p:sp>
      <p:pic>
        <p:nvPicPr>
          <p:cNvPr id="5" name="Content Placeholder 4" descr="Text&#10;&#10;Description automatically generated">
            <a:extLst>
              <a:ext uri="{FF2B5EF4-FFF2-40B4-BE49-F238E27FC236}">
                <a16:creationId xmlns:a16="http://schemas.microsoft.com/office/drawing/2014/main" id="{3C8DEEFC-17DD-44A4-A6A5-23D48EA8DA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041" y="1379127"/>
            <a:ext cx="8371002" cy="5379125"/>
          </a:xfrm>
        </p:spPr>
      </p:pic>
      <p:pic>
        <p:nvPicPr>
          <p:cNvPr id="7" name="Picture 6" descr="A horse with its mouth open&#10;&#10;Description automatically generated">
            <a:extLst>
              <a:ext uri="{FF2B5EF4-FFF2-40B4-BE49-F238E27FC236}">
                <a16:creationId xmlns:a16="http://schemas.microsoft.com/office/drawing/2014/main" id="{D520505E-946B-4D24-AC0D-83C462525E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2" y="1641197"/>
            <a:ext cx="2721204" cy="4680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594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17B2C-0D40-4496-8586-ECB908FE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F24A1D8-6FFB-4B54-99AF-D5CE0D7B2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440" y="216135"/>
            <a:ext cx="7553120" cy="6750273"/>
          </a:xfrm>
        </p:spPr>
      </p:pic>
    </p:spTree>
    <p:extLst>
      <p:ext uri="{BB962C8B-B14F-4D97-AF65-F5344CB8AC3E}">
        <p14:creationId xmlns:p14="http://schemas.microsoft.com/office/powerpoint/2010/main" val="339947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BD60A-462D-4616-8145-1AE4497AE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77" y="365125"/>
            <a:ext cx="11080423" cy="1325563"/>
          </a:xfrm>
        </p:spPr>
        <p:txBody>
          <a:bodyPr/>
          <a:lstStyle/>
          <a:p>
            <a:r>
              <a:rPr lang="en-CA" b="1" dirty="0"/>
              <a:t>Countering mis-information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8335052-AA50-4735-A003-E8CB8C3D49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832" y="157080"/>
            <a:ext cx="5288912" cy="7610874"/>
          </a:xfrm>
        </p:spPr>
      </p:pic>
    </p:spTree>
    <p:extLst>
      <p:ext uri="{BB962C8B-B14F-4D97-AF65-F5344CB8AC3E}">
        <p14:creationId xmlns:p14="http://schemas.microsoft.com/office/powerpoint/2010/main" val="7184786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6D1B2-CAE3-49E9-BEBE-C0C06BEFD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ext&#10;&#10;Description automatically generated with medium confidence">
            <a:extLst>
              <a:ext uri="{FF2B5EF4-FFF2-40B4-BE49-F238E27FC236}">
                <a16:creationId xmlns:a16="http://schemas.microsoft.com/office/drawing/2014/main" id="{A3784A5A-CC7E-436A-B42A-C980FADAA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59" y="179109"/>
            <a:ext cx="5571241" cy="6499782"/>
          </a:xfrm>
        </p:spPr>
      </p:pic>
    </p:spTree>
    <p:extLst>
      <p:ext uri="{BB962C8B-B14F-4D97-AF65-F5344CB8AC3E}">
        <p14:creationId xmlns:p14="http://schemas.microsoft.com/office/powerpoint/2010/main" val="3428457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BFA9-06FD-4886-A53D-B44ECCC1F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Where do most people get their information from?</a:t>
            </a:r>
            <a:endParaRPr lang="en-CA" dirty="0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808EA5DF-D660-4501-80D9-57E9F0C180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28" y="1825625"/>
            <a:ext cx="6671543" cy="4351338"/>
          </a:xfrm>
        </p:spPr>
      </p:pic>
    </p:spTree>
    <p:extLst>
      <p:ext uri="{BB962C8B-B14F-4D97-AF65-F5344CB8AC3E}">
        <p14:creationId xmlns:p14="http://schemas.microsoft.com/office/powerpoint/2010/main" val="2519944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13D7D-9EF4-410B-B15B-C78F5EC84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Shape&#10;&#10;Description automatically generated">
            <a:extLst>
              <a:ext uri="{FF2B5EF4-FFF2-40B4-BE49-F238E27FC236}">
                <a16:creationId xmlns:a16="http://schemas.microsoft.com/office/drawing/2014/main" id="{D0A1B33C-A2F0-47FD-9DD8-ADEE7860E4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78" y="247764"/>
            <a:ext cx="6344240" cy="6870696"/>
          </a:xfrm>
        </p:spPr>
      </p:pic>
    </p:spTree>
    <p:extLst>
      <p:ext uri="{BB962C8B-B14F-4D97-AF65-F5344CB8AC3E}">
        <p14:creationId xmlns:p14="http://schemas.microsoft.com/office/powerpoint/2010/main" val="36615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32A7-35CE-4A6B-B7DD-88F77471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Chart, funnel chart&#10;&#10;Description automatically generated">
            <a:extLst>
              <a:ext uri="{FF2B5EF4-FFF2-40B4-BE49-F238E27FC236}">
                <a16:creationId xmlns:a16="http://schemas.microsoft.com/office/drawing/2014/main" id="{4E0CC145-AF82-48A3-98CC-C3DE76A53E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35" y="108813"/>
            <a:ext cx="4757991" cy="6815300"/>
          </a:xfrm>
        </p:spPr>
      </p:pic>
    </p:spTree>
    <p:extLst>
      <p:ext uri="{BB962C8B-B14F-4D97-AF65-F5344CB8AC3E}">
        <p14:creationId xmlns:p14="http://schemas.microsoft.com/office/powerpoint/2010/main" val="4049744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63A69-9F34-4FEF-AD72-EEC77EBB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4CA7C863-2667-4F71-A2F8-44B49EB55C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50" y="42463"/>
            <a:ext cx="6947555" cy="6773074"/>
          </a:xfrm>
        </p:spPr>
      </p:pic>
    </p:spTree>
    <p:extLst>
      <p:ext uri="{BB962C8B-B14F-4D97-AF65-F5344CB8AC3E}">
        <p14:creationId xmlns:p14="http://schemas.microsoft.com/office/powerpoint/2010/main" val="3547855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DBFC-EDF6-4009-815D-2EA6BA5B5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AB9EF002-9894-4CAA-9983-0CC11850F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043" y="0"/>
            <a:ext cx="7418895" cy="6882173"/>
          </a:xfrm>
        </p:spPr>
      </p:pic>
    </p:spTree>
    <p:extLst>
      <p:ext uri="{BB962C8B-B14F-4D97-AF65-F5344CB8AC3E}">
        <p14:creationId xmlns:p14="http://schemas.microsoft.com/office/powerpoint/2010/main" val="648077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0F2CA-D405-4351-8E19-73B2906B6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686ABE78-2ED0-4243-8ECF-5E40B77ABE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468" y="126179"/>
            <a:ext cx="6183984" cy="6871093"/>
          </a:xfrm>
        </p:spPr>
      </p:pic>
    </p:spTree>
    <p:extLst>
      <p:ext uri="{BB962C8B-B14F-4D97-AF65-F5344CB8AC3E}">
        <p14:creationId xmlns:p14="http://schemas.microsoft.com/office/powerpoint/2010/main" val="4074470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35789-CF5B-466C-89AA-15064A2F0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Content Placeholder 4" descr="Chart, bar chart&#10;&#10;Description automatically generated">
            <a:extLst>
              <a:ext uri="{FF2B5EF4-FFF2-40B4-BE49-F238E27FC236}">
                <a16:creationId xmlns:a16="http://schemas.microsoft.com/office/drawing/2014/main" id="{C18DE0A9-1C54-49FC-A4A8-9552202FE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152" y="-1"/>
            <a:ext cx="6960458" cy="6768445"/>
          </a:xfrm>
        </p:spPr>
      </p:pic>
    </p:spTree>
    <p:extLst>
      <p:ext uri="{BB962C8B-B14F-4D97-AF65-F5344CB8AC3E}">
        <p14:creationId xmlns:p14="http://schemas.microsoft.com/office/powerpoint/2010/main" val="1597438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406</Words>
  <Application>Microsoft Office PowerPoint</Application>
  <PresentationFormat>Widescreen</PresentationFormat>
  <Paragraphs>43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Office Theme</vt:lpstr>
      <vt:lpstr>Info and false info</vt:lpstr>
      <vt:lpstr>PowerPoint Presentation</vt:lpstr>
      <vt:lpstr>Where do most people get their information from?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Evaluating information  sources</vt:lpstr>
      <vt:lpstr>The T.R.A.A.P. Test</vt:lpstr>
      <vt:lpstr>     Timeliness  </vt:lpstr>
      <vt:lpstr>Relevance</vt:lpstr>
      <vt:lpstr>Accuracy</vt:lpstr>
      <vt:lpstr>Authority</vt:lpstr>
      <vt:lpstr>Purpose/Point of View</vt:lpstr>
      <vt:lpstr>Looking at Some “Fake Info”</vt:lpstr>
      <vt:lpstr>PowerPoint Presentation</vt:lpstr>
      <vt:lpstr>PowerPoint Presentation</vt:lpstr>
      <vt:lpstr>What does the US Food &amp; Drug Admin. say? </vt:lpstr>
      <vt:lpstr>PowerPoint Presentation</vt:lpstr>
      <vt:lpstr>PowerPoint Presentation</vt:lpstr>
      <vt:lpstr>Alberta Health Authority</vt:lpstr>
      <vt:lpstr>PowerPoint Presentation</vt:lpstr>
      <vt:lpstr>Countering mis-information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 and false info</dc:title>
  <dc:creator>Laura Huey</dc:creator>
  <cp:lastModifiedBy>Laura Huey</cp:lastModifiedBy>
  <cp:revision>17</cp:revision>
  <dcterms:created xsi:type="dcterms:W3CDTF">2021-11-13T16:50:12Z</dcterms:created>
  <dcterms:modified xsi:type="dcterms:W3CDTF">2021-11-19T02:54:21Z</dcterms:modified>
</cp:coreProperties>
</file>